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EFFD2-D97C-AF7A-A6D4-847CCC3C3E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053A1C-2ABD-89CD-7ACE-CF45E8360E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C82D69-4DA9-1D13-19B2-9AFFCE9AD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71CF0-0E11-4455-B288-3B3C21A3F5E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E969A6-5292-2E24-5F5D-0C5021A1D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4F5DE-BFFE-78F5-AD9C-C2C21D369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64222-9FC5-4ED2-9843-8233457E2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725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696DF-8AB3-3143-47D9-38C947EFD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6D0C5-40D0-494C-4EBB-2F13EB3BBE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BE87F9-AD80-7912-7FB6-3F5EA2E77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71CF0-0E11-4455-B288-3B3C21A3F5E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A63372-B33F-1D87-D24C-983060E6C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C1FD0-F0FD-896C-1821-AB26FA5E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64222-9FC5-4ED2-9843-8233457E2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840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30C4B-2C30-7748-DA06-6422F34E0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3B092-C00B-CC08-D5DB-C545B782C9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2023AE-5FA5-7BB5-4A82-D4DE85038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71CF0-0E11-4455-B288-3B3C21A3F5E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35F4D-AF9F-BBCF-C014-86039B903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0929EC-634C-6C0E-67EB-3BCDA8738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64222-9FC5-4ED2-9843-8233457E2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920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2A868-5F02-5560-2254-EF4CE84ED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8E286D-173A-C18C-3559-B588EC5D02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4FDDEC-BB43-E9DB-35F5-8BA921EA07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8FEF26-ECB9-7DA1-B9C8-78219114C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71CF0-0E11-4455-B288-3B3C21A3F5E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F14723-7B0E-E8B4-4C41-5EF90EB2F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EBCC0E-DB4C-C2AD-E827-FF59B6BE3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64222-9FC5-4ED2-9843-8233457E2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552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62540-647D-8A86-FF1C-BBFE3AEC7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0E542D-6494-2B36-20D0-79412AE2EF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37614F-BD25-E200-B7CE-941A658266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3225FE-248B-111A-6DF4-DF9AEC1728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558044-49D7-3166-AAFC-5EB2A6BCF3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C30F776-12F5-30DB-F550-2591F6B07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71CF0-0E11-4455-B288-3B3C21A3F5E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57C14B-B970-01E7-EEAA-4155D8B92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D4F381-1C12-A09F-2458-385DE9407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64222-9FC5-4ED2-9843-8233457E2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862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3D427-65A1-DA70-2474-7715D5C6D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4F4058-E40A-233D-DE3D-1E155B7A6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71CF0-0E11-4455-B288-3B3C21A3F5E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6AEF4A-3DB2-92F6-6813-A073B421F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C7B263-801D-3252-025D-BD00365E3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64222-9FC5-4ED2-9843-8233457E2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68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A8B5A6-78E0-08A5-1699-C33974F78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71CF0-0E11-4455-B288-3B3C21A3F5E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6F1384-545A-4104-1824-26ABC9B49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023C8E-370E-63D1-AEC9-FB46D47E5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64222-9FC5-4ED2-9843-8233457E2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471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1B900-4CB0-64AE-E511-30CFFD6C0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42C269-E7FD-58FA-EED3-25AC48B21F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E12144-CE3E-4766-04F9-73C138065E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A29435-E4EF-C968-6487-6C2356603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71CF0-0E11-4455-B288-3B3C21A3F5E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C551F6-DE41-D75B-4242-214041A11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441CAB-452B-1ED4-DE57-1D55C0365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64222-9FC5-4ED2-9843-8233457E2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760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C1454-8C9E-69F9-B2BE-45C5836DB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9DF86E-057C-3903-0EB1-28EC5296C1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1ECC03-F8A1-1B14-2678-F3B6E73E25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3E98E9-6650-EECD-58B9-4C0A10654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71CF0-0E11-4455-B288-3B3C21A3F5E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0EC9D2-A6E8-B724-5FFA-4EE291525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B73305-5869-DB49-53BD-7DE885453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64222-9FC5-4ED2-9843-8233457E2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969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D7B8B-F15D-FB5A-E8CE-6687B6D84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EF4732-9F21-786C-2696-06890DCC98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64969F-219B-33B8-DEFD-6F354E64E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71CF0-0E11-4455-B288-3B3C21A3F5E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4DB2AB-599F-CCFF-1E7F-7FE268158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B7423-56CF-6B94-1D58-1B8AD6321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64222-9FC5-4ED2-9843-8233457E2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202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E9CB5B-E860-B6D4-246D-5CA9B42791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A4C13E-5F4D-0803-002A-5DFF02A39F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E38740-7C74-E020-2435-DC9C0C3A2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71CF0-0E11-4455-B288-3B3C21A3F5E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AEA9F5-D699-C0BB-85A0-0A57CC813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A675B5-6F71-B512-8296-BBC956233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64222-9FC5-4ED2-9843-8233457E2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142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B5C22A-14A1-E9B0-677F-70E0D91C8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FDFE1-DB3C-A2C7-920E-CF0B718CA4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BBDEE0-3221-3C7D-B8B9-DB1C6C1E02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571CF0-0E11-4455-B288-3B3C21A3F5E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3E74B9-8FA6-637F-2283-A92A74E72E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6FD530-D73E-3568-AA72-21D228FD8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164222-9FC5-4ED2-9843-8233457E2C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296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C5AA3-B296-5B25-AB53-8373485718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Presentation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ED795A-B0A9-0CD0-CE85-0FCB642C7F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6564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Abdallah Al Qasrawii</dc:creator>
  <cp:lastModifiedBy>Abdallah Al Qasrawii</cp:lastModifiedBy>
  <cp:revision>1</cp:revision>
  <dcterms:created xsi:type="dcterms:W3CDTF">2026-09-06T11:05:53Z</dcterms:created>
  <dcterms:modified xsi:type="dcterms:W3CDTF">2026-09-06T11:06:06Z</dcterms:modified>
</cp:coreProperties>
</file>