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1d42bedfa2b4c31" /><Relationship Type="http://schemas.openxmlformats.org/officeDocument/2006/relationships/extended-properties" Target="/docProps/app.xml" Id="Rccd3faf5f1dc4719" /><Relationship Type="http://schemas.openxmlformats.org/officeDocument/2006/relationships/officeDocument" Target="/ppt/presentation.xml" Id="R68d61670f72347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b0deb198b294745"/>
  </p:sldMasterIdLst>
  <p:notesMasterIdLst>
    <p:notesMasterId xmlns:r="http://schemas.openxmlformats.org/officeDocument/2006/relationships" r:id="R3551b82182fa4cdc"/>
  </p:notesMasterIdLst>
  <p:sldIdLst>
    <p:sldId xmlns:r="http://schemas.openxmlformats.org/officeDocument/2006/relationships" id="256" r:id="R16ccea80010d4242"/>
    <p:sldId xmlns:r="http://schemas.openxmlformats.org/officeDocument/2006/relationships" id="257" r:id="R382344f94a2742c6"/>
    <p:sldId xmlns:r="http://schemas.openxmlformats.org/officeDocument/2006/relationships" id="258" r:id="Rfd175c072854445f"/>
    <p:sldId xmlns:r="http://schemas.openxmlformats.org/officeDocument/2006/relationships" id="259" r:id="R66231e70e9d64f2c"/>
    <p:sldId xmlns:r="http://schemas.openxmlformats.org/officeDocument/2006/relationships" id="260" r:id="R2a5eed52d37d4f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321ba18f3c44f85" /><Relationship Type="http://schemas.openxmlformats.org/officeDocument/2006/relationships/slideMaster" Target="/ppt/slideMasters/slideMaster1.xml" Id="Reb0deb198b294745" /><Relationship Type="http://schemas.openxmlformats.org/officeDocument/2006/relationships/notesMaster" Target="/ppt/notesMasters/notesMaster1.xml" Id="R3551b82182fa4cdc" /><Relationship Type="http://schemas.openxmlformats.org/officeDocument/2006/relationships/presProps" Target="/ppt/presProps.xml" Id="R7840d8a7c02349a1" /><Relationship Type="http://schemas.openxmlformats.org/officeDocument/2006/relationships/tableStyles" Target="/ppt/tableStyles.xml" Id="R08e9c3e989d54b66" /><Relationship Type="http://schemas.openxmlformats.org/officeDocument/2006/relationships/slide" Target="/ppt/slides/slide1.xml" Id="R16ccea80010d4242" /><Relationship Type="http://schemas.openxmlformats.org/officeDocument/2006/relationships/slide" Target="/ppt/slides/slide2.xml" Id="R382344f94a2742c6" /><Relationship Type="http://schemas.openxmlformats.org/officeDocument/2006/relationships/slide" Target="/ppt/slides/slide3.xml" Id="Rfd175c072854445f" /><Relationship Type="http://schemas.openxmlformats.org/officeDocument/2006/relationships/slide" Target="/ppt/slides/slide4.xml" Id="R66231e70e9d64f2c" /><Relationship Type="http://schemas.openxmlformats.org/officeDocument/2006/relationships/slide" Target="/ppt/slides/slide5.xml" Id="R2a5eed52d37d4f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bc2b9615cb74d4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a7101baf334f15" /><Relationship Type="http://schemas.openxmlformats.org/officeDocument/2006/relationships/notesMaster" Target="/ppt/notesMasters/notesMaster1.xml" Id="R1e506b8684e94ad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32e000d5734da7" /><Relationship Type="http://schemas.openxmlformats.org/officeDocument/2006/relationships/notesMaster" Target="/ppt/notesMasters/notesMaster1.xml" Id="R679877f4708041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0beedf2e494ea2" /><Relationship Type="http://schemas.openxmlformats.org/officeDocument/2006/relationships/notesMaster" Target="/ppt/notesMasters/notesMaster1.xml" Id="Rc4448a80fea64a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f4a7b55061442a" /><Relationship Type="http://schemas.openxmlformats.org/officeDocument/2006/relationships/notesMaster" Target="/ppt/notesMasters/notesMaster1.xml" Id="Rda98eac165f443d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c638ae083642f6" /><Relationship Type="http://schemas.openxmlformats.org/officeDocument/2006/relationships/notesMaster" Target="/ppt/notesMasters/notesMaster1.xml" Id="R013bbb22cd7841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Welcome learners to Introduction to Business Strategy. The course explores how organizations create value and achieve competitive advantage. Photo and logo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relationship between internal strengths and the external market. Explain that strategic planning helps organizations align their goals with market demands. Content based on the supplied course overview.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 these topics as the main areas learners will explore. Ask participants which area is most relevant to their work or interests.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learning outcomes summarize the skills and concepts described in the course overview.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learners to name a business they choose and explain why. Use their answers to introduce customer value and competitive positioning. This is an opening reflection, not an assessed activity.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2fb423094c4da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dd101f383004812" /><Relationship Type="http://schemas.openxmlformats.org/officeDocument/2006/relationships/slideLayout" Target="/ppt/slideLayouts/slideLayout1.xml" Id="R37e34c9af92e48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e34c9af92e48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b8ba97a95c4fd2" /><Relationship Type="http://schemas.openxmlformats.org/officeDocument/2006/relationships/image" Target="/ppt/media/image.png" Id="R086ce605c4714aea" /><Relationship Type="http://schemas.openxmlformats.org/officeDocument/2006/relationships/image" Target="/ppt/media/image2.png" Id="Rb98527bc2d734a5e" /><Relationship Type="http://schemas.openxmlformats.org/officeDocument/2006/relationships/notesSlide" Target="/ppt/notesSlides/notesSlide1.xml" Id="R3c1f12caa47b41d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506acddee64968" /><Relationship Type="http://schemas.openxmlformats.org/officeDocument/2006/relationships/image" Target="/ppt/media/image3.png" Id="R6fe14697d1314487" /><Relationship Type="http://schemas.openxmlformats.org/officeDocument/2006/relationships/notesSlide" Target="/ppt/notesSlides/notesSlide2.xml" Id="R274866561f00499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59f70b96844683" /><Relationship Type="http://schemas.openxmlformats.org/officeDocument/2006/relationships/image" Target="/ppt/media/image4.png" Id="Rb75e2bed58304aa3" /><Relationship Type="http://schemas.openxmlformats.org/officeDocument/2006/relationships/notesSlide" Target="/ppt/notesSlides/notesSlide3.xml" Id="R61fd6e1b7ef844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14413a65564e89" /><Relationship Type="http://schemas.openxmlformats.org/officeDocument/2006/relationships/image" Target="/ppt/media/image5.png" Id="Rad3f063f492149a6" /><Relationship Type="http://schemas.openxmlformats.org/officeDocument/2006/relationships/notesSlide" Target="/ppt/notesSlides/notesSlide4.xml" Id="R2fe83f406d1449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149837f85940d4" /><Relationship Type="http://schemas.openxmlformats.org/officeDocument/2006/relationships/image" Target="/ppt/media/image6.png" Id="R8afb3e4a1fc64459" /><Relationship Type="http://schemas.openxmlformats.org/officeDocument/2006/relationships/notesSlide" Target="/ppt/notesSlides/notesSlide5.xml" Id="R90c718286ee24dc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6ce605c4714aea"/>
          <a:stretch xmlns:a="http://schemas.openxmlformats.org/drawingml/2006/main"/>
        </p:blipFill>
        <p:spPr>
          <a:xfrm xmlns:a="http://schemas.openxmlformats.org/drawingml/2006/main">
            <a:off x="609600" y="335617"/>
            <a:ext cx="2381250" cy="42414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A948A3-149D-48A9-9A3F-D4CF0C74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627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46B616-CFB3-4F68-A207-BC2A44445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33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Introduction to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56A68E-D53F-42F0-A1E8-A2D3137A0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334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Business</a:t>
            </a:r>
          </a:p>
          <a:p xmlns:a="http://schemas.openxmlformats.org/drawingml/2006/main">
            <a:pPr>
              <a:defRPr sz="480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Strategy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3FEB57-5160-4401-BF00-5E1C3634F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5429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Creating value and competing</a:t>
            </a:r>
          </a:p>
          <a:p xmlns:a="http://schemas.openxmlformats.org/drawingml/2006/main">
            <a:pPr>
              <a:defRPr sz="2100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in dynamic markets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8527bc2d734a5e"/>
          <a:stretch xmlns:a="http://schemas.openxmlformats.org/drawingml/2006/main"/>
        </p:blipFill>
        <p:spPr>
          <a:xfrm xmlns:a="http://schemas.openxmlformats.org/drawingml/2006/main">
            <a:off x="6382526" y="1714500"/>
            <a:ext cx="5189572" cy="381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543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e14697d1314487"/>
          <a:stretch xmlns:a="http://schemas.openxmlformats.org/drawingml/2006/main"/>
        </p:blipFill>
        <p:spPr>
          <a:xfrm xmlns:a="http://schemas.openxmlformats.org/drawingml/2006/main">
            <a:off x="609600" y="335617"/>
            <a:ext cx="2381250" cy="42414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7207AF-DE60-4FDC-A0D4-94F33D5E9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Course 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E3095A-668E-4D69-A0CB-0F6981D9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627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3EAF9-2BCB-45CE-8474-C33C131ED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4953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How organizations create value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44D480-D7E2-4A05-A531-7DCD86EB8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4953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Explore how businesses choose their position in the market and make decisions that support long-term success.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86F017-DCD4-4131-9348-577A3DA82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5048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Strategy in a changing market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CDCEA8-619D-4C7D-8924-D7DEF1C39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238500"/>
            <a:ext cx="5048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Connect organizational strengths and goals with external opportunities and evolving customer demands.</a:t>
            </a:r>
          </a:p>
        </p:txBody>
      </p:sp>
    </p:spTree>
    <p:extLst>
      <p:ext uri="{BB962C8B-B14F-4D97-AF65-F5344CB8AC3E}">
        <p14:creationId xmlns:p14="http://schemas.microsoft.com/office/powerpoint/2010/main" val="19405346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5e2bed58304aa3"/>
          <a:stretch xmlns:a="http://schemas.openxmlformats.org/drawingml/2006/main"/>
        </p:blipFill>
        <p:spPr>
          <a:xfrm xmlns:a="http://schemas.openxmlformats.org/drawingml/2006/main">
            <a:off x="609600" y="335617"/>
            <a:ext cx="2381250" cy="42414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72ED73-AB6A-4F46-936C-290423C1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Key topics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5C1988-0724-4EA3-A0FB-71CDBF557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627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453E2D-00B9-43C5-A5F1-8EA4A1D0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EFD244-18A7-4FFE-880E-D5B391F08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2383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63F4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263F43"/>
                </a:solidFill>
                <a:latin typeface="DejaVu Sans"/>
                <a:ea typeface="DejaVu Sans"/>
                <a:cs typeface="DejaVu Sans"/>
              </a:rPr>
              <a:t>Market analysis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405FAA-178A-4BC0-BBB2-04EB58001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238375"/>
            <a:ext cx="561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Understand market conditions and identify opportunities.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F36199-3BEB-4948-89AA-80354A6A9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718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09F71E-46CB-4B9C-A067-1EC0E1828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7182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63F4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263F43"/>
                </a:solidFill>
                <a:latin typeface="DejaVu Sans"/>
                <a:ea typeface="DejaVu Sans"/>
                <a:cs typeface="DejaVu Sans"/>
              </a:rPr>
              <a:t>Competitive positioning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345524-744A-4CF6-ACD2-EB35D6D0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171825"/>
            <a:ext cx="561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Explore how businesses stand out and create value.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941F00-2028-4EB4-8A50-CD90B7E4B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0527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1AD149-9F8B-4400-A290-40622BA16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1052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63F4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263F43"/>
                </a:solidFill>
                <a:latin typeface="DejaVu Sans"/>
                <a:ea typeface="DejaVu Sans"/>
                <a:cs typeface="DejaVu Sans"/>
              </a:rPr>
              <a:t>Strategic decision-making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37C548-BFE0-4FB1-9E70-35978E8D4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105275"/>
            <a:ext cx="561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Assess strengths and opportunities to guide choices.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5CF4BE-5391-44A4-A9F8-DE0F794C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01221B-0489-4F2B-8462-886AB105E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03872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63F4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263F43"/>
                </a:solidFill>
                <a:latin typeface="DejaVu Sans"/>
                <a:ea typeface="DejaVu Sans"/>
                <a:cs typeface="DejaVu Sans"/>
              </a:rPr>
              <a:t>Strategic planning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C72325-3C7A-42E2-B0F0-25758BEF9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038725"/>
            <a:ext cx="561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Align organizational goals with market demands.</a:t>
            </a:r>
          </a:p>
        </p:txBody>
      </p:sp>
    </p:spTree>
    <p:extLst>
      <p:ext uri="{BB962C8B-B14F-4D97-AF65-F5344CB8AC3E}">
        <p14:creationId xmlns:p14="http://schemas.microsoft.com/office/powerpoint/2010/main" val="17477964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3f063f492149a6"/>
          <a:stretch xmlns:a="http://schemas.openxmlformats.org/drawingml/2006/main"/>
        </p:blipFill>
        <p:spPr>
          <a:xfrm xmlns:a="http://schemas.openxmlformats.org/drawingml/2006/main">
            <a:off x="609600" y="335617"/>
            <a:ext cx="2381250" cy="42414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69FADE-0259-4CE1-966D-C960F1DA2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Learning outcomes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314F72-A7CF-4212-8381-C909DD821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627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7352E0-9D0A-4ED5-8282-D76D42F5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5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By the end of the course, learners will be able to: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966C06-97E6-414F-9B08-8077ABFB9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912D77-9FFF-4670-A571-C01EE394F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78130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63F4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63F43"/>
                </a:solidFill>
                <a:latin typeface="DejaVu Sans"/>
                <a:ea typeface="DejaVu Sans"/>
                <a:cs typeface="DejaVu Sans"/>
              </a:rPr>
              <a:t>Explain how strategy creates value and competitive advantage.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3ADAF7-510D-4235-AA11-A7EE717E3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ED1F5E-186A-4D2B-9E08-84254CB0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4099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63F4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63F43"/>
                </a:solidFill>
                <a:latin typeface="DejaVu Sans"/>
                <a:ea typeface="DejaVu Sans"/>
                <a:cs typeface="DejaVu Sans"/>
              </a:rPr>
              <a:t>Analyze market conditions and competitive positioning.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0E2CB3-11A4-4E7A-BDEB-7E9CE9670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B31D50-79DD-45E1-87B7-1C52C49DB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03860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63F4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63F43"/>
                </a:solidFill>
                <a:latin typeface="DejaVu Sans"/>
                <a:ea typeface="DejaVu Sans"/>
                <a:cs typeface="DejaVu Sans"/>
              </a:rPr>
              <a:t>Assess internal strengths and external opportunities.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B526F0-56C3-497C-B56A-C34355B3D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847C1A-FD8A-490E-9D5B-06C47C4A0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6672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63F4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63F43"/>
                </a:solidFill>
                <a:latin typeface="DejaVu Sans"/>
                <a:ea typeface="DejaVu Sans"/>
                <a:cs typeface="DejaVu Sans"/>
              </a:rPr>
              <a:t>Apply strategic concepts to practical business cases.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F3F1E4-724D-4B73-A56E-FFE911E6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959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1C1327-E03D-42AC-9D39-25F3AE532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29590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63F4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63F43"/>
                </a:solidFill>
                <a:latin typeface="DejaVu Sans"/>
                <a:ea typeface="DejaVu Sans"/>
                <a:cs typeface="DejaVu Sans"/>
              </a:rPr>
              <a:t>Align organizational goals with market demands.</a:t>
            </a:r>
          </a:p>
        </p:txBody>
      </p:sp>
    </p:spTree>
    <p:extLst>
      <p:ext uri="{BB962C8B-B14F-4D97-AF65-F5344CB8AC3E}">
        <p14:creationId xmlns:p14="http://schemas.microsoft.com/office/powerpoint/2010/main" val="10571362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fb3e4a1fc64459"/>
          <a:stretch xmlns:a="http://schemas.openxmlformats.org/drawingml/2006/main"/>
        </p:blipFill>
        <p:spPr>
          <a:xfrm xmlns:a="http://schemas.openxmlformats.org/drawingml/2006/main">
            <a:off x="609600" y="335617"/>
            <a:ext cx="2381250" cy="42414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587390-DA56-4967-B802-D25D7F4A9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Learning approach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319D12-4077-4B17-900F-019C81ADD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627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A1B9C6-98E9-4F47-8137-206AB6AA0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5048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Practical examples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AA04A1-2CF7-44AF-B45B-8EFBAE12D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504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Connect strategic concepts with familiar business decisions.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69CF00-26FC-430F-9127-25D4C656D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5048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Real-world case studies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68A788-43F4-4081-9F32-3F636EBEF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952750"/>
            <a:ext cx="5048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465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46585D"/>
                </a:solidFill>
                <a:latin typeface="DejaVu Sans"/>
                <a:ea typeface="DejaVu Sans"/>
                <a:cs typeface="DejaVu Sans"/>
              </a:rPr>
              <a:t>Examine how organizations assess their strengths and respond to market opportunities.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9C4B68-229C-4B7F-A44A-12CCAA7B8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1095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16779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16779"/>
                </a:solidFill>
                <a:latin typeface="DejaVu Sans"/>
                <a:ea typeface="DejaVu Sans"/>
                <a:cs typeface="DejaVu Sans"/>
              </a:rPr>
              <a:t>Opening discussion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B1C70B-AEDE-4814-B0D0-018B4654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6257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63F43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63F43"/>
                </a:solidFill>
                <a:latin typeface="DejaVu Sans"/>
                <a:ea typeface="DejaVu Sans"/>
                <a:cs typeface="DejaVu Sans"/>
              </a:rPr>
              <a:t>Think of a business you choose regularly.</a:t>
            </a:r>
          </a:p>
          <a:p xmlns:a="http://schemas.openxmlformats.org/drawingml/2006/main">
            <a:pPr>
              <a:defRPr sz="2400" b="1">
                <a:solidFill>
                  <a:srgbClr val="263F43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63F43"/>
                </a:solidFill>
                <a:latin typeface="DejaVu Sans"/>
                <a:ea typeface="DejaVu Sans"/>
                <a:cs typeface="DejaVu Sans"/>
              </a:rPr>
              <a:t>What makes you choose it over its competitors?</a:t>
            </a:r>
          </a:p>
        </p:txBody>
      </p:sp>
    </p:spTree>
    <p:extLst>
      <p:ext uri="{BB962C8B-B14F-4D97-AF65-F5344CB8AC3E}">
        <p14:creationId xmlns:p14="http://schemas.microsoft.com/office/powerpoint/2010/main" val="10462048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2026-09-24T08:37:43.6890000Z</dcterms:created>
  <dcterms:modified xsi:type="dcterms:W3CDTF">2026-09-24T08:37:43.6890000Z</dcterms:modified>
</coreProperties>
</file>